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2" r:id="rId6"/>
    <p:sldId id="273" r:id="rId7"/>
    <p:sldId id="274" r:id="rId8"/>
    <p:sldId id="275" r:id="rId9"/>
    <p:sldId id="271" r:id="rId10"/>
    <p:sldId id="270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426" autoAdjust="0"/>
    <p:restoredTop sz="94660"/>
  </p:normalViewPr>
  <p:slideViewPr>
    <p:cSldViewPr snapToGrid="0">
      <p:cViewPr varScale="1">
        <p:scale>
          <a:sx n="74" d="100"/>
          <a:sy n="74" d="100"/>
        </p:scale>
        <p:origin x="2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g>
</file>

<file path=ppt/media/image12.jpg>
</file>

<file path=ppt/media/image13.jpe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" TargetMode="External"/><Relationship Id="rId2" Type="http://schemas.openxmlformats.org/officeDocument/2006/relationships/hyperlink" Target="https://www.robotechmaker.com/2016/11/third-eye-for-blind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://www.wikipedia.com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0211" y="1940170"/>
            <a:ext cx="8825658" cy="2686318"/>
          </a:xfrm>
        </p:spPr>
        <p:txBody>
          <a:bodyPr/>
          <a:lstStyle/>
          <a:p>
            <a:r>
              <a:rPr lang="en-US" sz="8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THIRD EYE FOR THE BLIND</a:t>
            </a:r>
            <a:endParaRPr lang="en-US" sz="8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9109507" cy="1468874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 smtClean="0"/>
              <a:t>Review </a:t>
            </a:r>
            <a:r>
              <a:rPr lang="en-US" sz="3600" dirty="0" smtClean="0"/>
              <a:t>2</a:t>
            </a:r>
            <a:endParaRPr lang="en-US" sz="3600" dirty="0"/>
          </a:p>
          <a:p>
            <a:r>
              <a:rPr lang="en-US" sz="3600" dirty="0" smtClean="0"/>
              <a:t>Guide : Prof. ASISH KUMAR DALAI          (department of </a:t>
            </a:r>
            <a:r>
              <a:rPr lang="en-US" sz="3600" dirty="0" err="1" smtClean="0"/>
              <a:t>cse</a:t>
            </a:r>
            <a:r>
              <a:rPr lang="en-US" sz="3600" dirty="0" smtClean="0"/>
              <a:t>)</a:t>
            </a:r>
          </a:p>
        </p:txBody>
      </p:sp>
      <p:sp>
        <p:nvSpPr>
          <p:cNvPr id="5" name="Rectangle 4"/>
          <p:cNvSpPr/>
          <p:nvPr/>
        </p:nvSpPr>
        <p:spPr>
          <a:xfrm>
            <a:off x="1001398" y="754968"/>
            <a:ext cx="10213145" cy="5066714"/>
          </a:xfrm>
          <a:prstGeom prst="rect">
            <a:avLst/>
          </a:prstGeom>
          <a:blipFill dpi="0" rotWithShape="1">
            <a:blip r:embed="rId2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99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www.robotechmaker.com/2016/11/third-eye-for-blind.html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www.google.com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www.Wikipedia.com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014278" y="754967"/>
            <a:ext cx="10213145" cy="5066714"/>
          </a:xfrm>
          <a:prstGeom prst="rect">
            <a:avLst/>
          </a:prstGeom>
          <a:blipFill dpi="0" rotWithShape="1">
            <a:blip r:embed="rId5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7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9831" y="2662519"/>
            <a:ext cx="10242975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0000" dirty="0" smtClean="0"/>
              <a:t>THANK YOU !!!!</a:t>
            </a:r>
          </a:p>
          <a:p>
            <a:pPr marL="0" indent="0">
              <a:buNone/>
            </a:pPr>
            <a:endParaRPr lang="en-US" sz="10000" dirty="0"/>
          </a:p>
        </p:txBody>
      </p:sp>
      <p:sp>
        <p:nvSpPr>
          <p:cNvPr id="4" name="Rectangle 3"/>
          <p:cNvSpPr/>
          <p:nvPr/>
        </p:nvSpPr>
        <p:spPr>
          <a:xfrm>
            <a:off x="1014278" y="754967"/>
            <a:ext cx="10213145" cy="5066714"/>
          </a:xfrm>
          <a:prstGeom prst="rect">
            <a:avLst/>
          </a:prstGeom>
          <a:blipFill dpi="0" rotWithShape="1">
            <a:blip r:embed="rId2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45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TEAM DETAILS:</a:t>
            </a:r>
            <a:br>
              <a:rPr lang="en-US" sz="4800" dirty="0" smtClean="0"/>
            </a:br>
            <a:r>
              <a:rPr lang="en-US" sz="3600" dirty="0" smtClean="0">
                <a:solidFill>
                  <a:schemeClr val="tx1">
                    <a:lumMod val="75000"/>
                  </a:schemeClr>
                </a:solidFill>
              </a:rPr>
              <a:t>BATCH:180272</a:t>
            </a:r>
            <a:endParaRPr lang="en-US" sz="4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1)TAHA JUNAID-18BCD7072</a:t>
            </a:r>
          </a:p>
          <a:p>
            <a:r>
              <a:rPr lang="en-US" sz="2800" dirty="0" smtClean="0"/>
              <a:t>2)MOHAMMED TAQI UDDIN-18BCN7050</a:t>
            </a:r>
          </a:p>
          <a:p>
            <a:r>
              <a:rPr lang="en-US" sz="2800" dirty="0" smtClean="0"/>
              <a:t>3)DARRAIN SAA-EYD -18BCN7009</a:t>
            </a:r>
          </a:p>
          <a:p>
            <a:r>
              <a:rPr lang="en-US" sz="2800" dirty="0" smtClean="0"/>
              <a:t>4)SHOAEB-18BEC7067</a:t>
            </a:r>
          </a:p>
          <a:p>
            <a:r>
              <a:rPr lang="en-US" sz="2800" dirty="0" smtClean="0"/>
              <a:t>5)KRISHNA-18MIS7233</a:t>
            </a:r>
          </a:p>
          <a:p>
            <a:r>
              <a:rPr lang="en-US" sz="2800" dirty="0" smtClean="0"/>
              <a:t>6)MAHESH-18MIS7163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1013160" y="754966"/>
            <a:ext cx="10213145" cy="5066714"/>
          </a:xfrm>
          <a:prstGeom prst="rect">
            <a:avLst/>
          </a:prstGeom>
          <a:blipFill dpi="0" rotWithShape="1">
            <a:blip r:embed="rId2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35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14278" y="754967"/>
            <a:ext cx="10213145" cy="5066714"/>
          </a:xfrm>
          <a:prstGeom prst="rect">
            <a:avLst/>
          </a:prstGeom>
          <a:blipFill dpi="0" rotWithShape="1">
            <a:blip r:embed="rId2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USED IN THIS PROJECT: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30310" y="1442434"/>
            <a:ext cx="9890975" cy="4805965"/>
          </a:xfrm>
        </p:spPr>
        <p:txBody>
          <a:bodyPr>
            <a:normAutofit/>
          </a:bodyPr>
          <a:lstStyle/>
          <a:p>
            <a:r>
              <a:rPr lang="en-US" dirty="0" smtClean="0"/>
              <a:t>Arduino pro mini 328</a:t>
            </a:r>
          </a:p>
          <a:p>
            <a:r>
              <a:rPr lang="en-US" dirty="0" smtClean="0"/>
              <a:t>5 ultrasonic sensor</a:t>
            </a:r>
          </a:p>
          <a:p>
            <a:r>
              <a:rPr lang="en-US" dirty="0" smtClean="0"/>
              <a:t>Breadboard/</a:t>
            </a:r>
            <a:r>
              <a:rPr lang="en-US" dirty="0" err="1" smtClean="0"/>
              <a:t>perfboard</a:t>
            </a:r>
            <a:endParaRPr lang="en-US" dirty="0" smtClean="0"/>
          </a:p>
          <a:p>
            <a:r>
              <a:rPr lang="en-US" dirty="0" smtClean="0"/>
              <a:t>Vibrating motor</a:t>
            </a:r>
          </a:p>
          <a:p>
            <a:r>
              <a:rPr lang="en-US" dirty="0" smtClean="0"/>
              <a:t>Buzzer</a:t>
            </a:r>
          </a:p>
          <a:p>
            <a:r>
              <a:rPr lang="en-US" dirty="0" smtClean="0"/>
              <a:t>5mm led: RED</a:t>
            </a:r>
          </a:p>
          <a:p>
            <a:r>
              <a:rPr lang="en-US" dirty="0" smtClean="0"/>
              <a:t>Switch </a:t>
            </a:r>
          </a:p>
          <a:p>
            <a:r>
              <a:rPr lang="en-US" dirty="0" smtClean="0"/>
              <a:t>Female header</a:t>
            </a:r>
          </a:p>
          <a:p>
            <a:r>
              <a:rPr lang="en-US" dirty="0" smtClean="0"/>
              <a:t>Male header</a:t>
            </a:r>
          </a:p>
          <a:p>
            <a:r>
              <a:rPr lang="en-US" dirty="0" smtClean="0"/>
              <a:t>Jumper wire</a:t>
            </a:r>
          </a:p>
          <a:p>
            <a:r>
              <a:rPr lang="en-US" dirty="0" smtClean="0"/>
              <a:t>3.7 v battery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850" y="2155497"/>
            <a:ext cx="4462173" cy="272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72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14278" y="754967"/>
            <a:ext cx="10213145" cy="5066714"/>
          </a:xfrm>
          <a:prstGeom prst="rect">
            <a:avLst/>
          </a:prstGeom>
          <a:blipFill dpi="0" rotWithShape="1">
            <a:blip r:embed="rId2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flipH="1">
            <a:off x="328680" y="3314082"/>
            <a:ext cx="4519732" cy="30843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25003" y="452718"/>
            <a:ext cx="75470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Prototype of the model :</a:t>
            </a:r>
            <a:endParaRPr lang="en-US" sz="4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8905" y="1254146"/>
            <a:ext cx="4559988" cy="341999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852962">
            <a:off x="6021845" y="3181218"/>
            <a:ext cx="5500486" cy="308997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913870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CIRCUIT DIAGRAM</a:t>
            </a:r>
            <a:br>
              <a:rPr lang="en-US" dirty="0" smtClean="0"/>
            </a:br>
            <a:r>
              <a:rPr lang="en-US" sz="1400" dirty="0" smtClean="0"/>
              <a:t>(using Arduino pro mini)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553" y="1632530"/>
            <a:ext cx="9665326" cy="48326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4"/>
          <p:cNvSpPr/>
          <p:nvPr/>
        </p:nvSpPr>
        <p:spPr>
          <a:xfrm>
            <a:off x="1001398" y="754968"/>
            <a:ext cx="10213145" cy="5066714"/>
          </a:xfrm>
          <a:prstGeom prst="rect">
            <a:avLst/>
          </a:prstGeom>
          <a:blipFill dpi="0" rotWithShape="1">
            <a:blip r:embed="rId3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7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CIRCUIT DIAGRAM</a:t>
            </a:r>
            <a:br>
              <a:rPr lang="en-US" dirty="0" smtClean="0"/>
            </a:br>
            <a:r>
              <a:rPr lang="en-US" sz="1400" dirty="0" smtClean="0"/>
              <a:t>(using Arduino </a:t>
            </a:r>
            <a:r>
              <a:rPr lang="en-US" sz="1400" dirty="0" err="1" smtClean="0"/>
              <a:t>uno</a:t>
            </a:r>
            <a:r>
              <a:rPr lang="en-US" sz="1400" dirty="0" smtClean="0"/>
              <a:t>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114" y="1674254"/>
            <a:ext cx="7366715" cy="5089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4"/>
          <p:cNvSpPr/>
          <p:nvPr/>
        </p:nvSpPr>
        <p:spPr>
          <a:xfrm>
            <a:off x="1001398" y="754968"/>
            <a:ext cx="10213145" cy="5066714"/>
          </a:xfrm>
          <a:prstGeom prst="rect">
            <a:avLst/>
          </a:prstGeom>
          <a:blipFill dpi="0" rotWithShape="1">
            <a:blip r:embed="rId3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3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 throughout the week: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62" y="1690887"/>
            <a:ext cx="3616796" cy="419576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705794" y="1020733"/>
            <a:ext cx="2714644" cy="54292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0962" y="1231196"/>
            <a:ext cx="3861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 Received the Arduino Uno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57637" y="1899112"/>
            <a:ext cx="4693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 Uploaded the program successfully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01398" y="754968"/>
            <a:ext cx="10213145" cy="5066714"/>
          </a:xfrm>
          <a:prstGeom prst="rect">
            <a:avLst/>
          </a:prstGeom>
          <a:blipFill dpi="0" rotWithShape="1">
            <a:blip r:embed="rId4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07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39" y="1544650"/>
            <a:ext cx="4505438" cy="45945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4139" y="621320"/>
            <a:ext cx="38614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 Tested the model with teammates to get positive results.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5374781" y="3296402"/>
            <a:ext cx="1219201" cy="708928"/>
          </a:xfrm>
          <a:prstGeom prst="rightArrow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WhatsApp Video 2018-10-11 at 9.30.44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6021678" y="1374498"/>
            <a:ext cx="6096000" cy="420441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01398" y="754968"/>
            <a:ext cx="10213145" cy="5066714"/>
          </a:xfrm>
          <a:prstGeom prst="rect">
            <a:avLst/>
          </a:prstGeom>
          <a:blipFill dpi="0" rotWithShape="1">
            <a:blip r:embed="rId6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319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ontent Placeholder 1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4617752"/>
              </p:ext>
            </p:extLst>
          </p:nvPr>
        </p:nvGraphicFramePr>
        <p:xfrm>
          <a:off x="502279" y="669704"/>
          <a:ext cx="11037192" cy="5939770"/>
        </p:xfrm>
        <a:graphic>
          <a:graphicData uri="http://schemas.openxmlformats.org/drawingml/2006/table">
            <a:tbl>
              <a:tblPr firstRow="1" bandRow="1">
                <a:tableStyleId>{306799F8-075E-4A3A-A7F6-7FBC6576F1A4}</a:tableStyleId>
              </a:tblPr>
              <a:tblGrid>
                <a:gridCol w="1167250"/>
                <a:gridCol w="1022156"/>
                <a:gridCol w="959046"/>
                <a:gridCol w="908391"/>
                <a:gridCol w="965915"/>
                <a:gridCol w="1017431"/>
                <a:gridCol w="987683"/>
                <a:gridCol w="1034300"/>
                <a:gridCol w="1056068"/>
                <a:gridCol w="991673"/>
                <a:gridCol w="927279"/>
              </a:tblGrid>
              <a:tr h="79849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Submission</a:t>
                      </a:r>
                      <a:endParaRPr lang="en-US" sz="1400" dirty="0"/>
                    </a:p>
                  </a:txBody>
                  <a:tcPr>
                    <a:lnL w="9525" cap="rnd" cmpd="sng" algn="ctr">
                      <a:noFill/>
                      <a:prstDash val="solid"/>
                    </a:lnL>
                    <a:lnR>
                      <a:noFill/>
                    </a:lnR>
                    <a:lnT w="9525" cap="rnd" cmpd="sng" algn="ctr">
                      <a:noFill/>
                      <a:prstDash val="solid"/>
                    </a:lnT>
                    <a:lnB w="2857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rnd" cmpd="sng" algn="ctr">
                      <a:noFill/>
                      <a:prstDash val="solid"/>
                    </a:lnT>
                    <a:lnB w="2857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rnd" cmpd="sng" algn="ctr">
                      <a:noFill/>
                      <a:prstDash val="solid"/>
                    </a:lnT>
                    <a:lnB w="2857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rnd" cmpd="sng" algn="ctr">
                      <a:noFill/>
                      <a:prstDash val="solid"/>
                    </a:lnT>
                    <a:lnB w="2857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rnd" cmpd="sng" algn="ctr">
                      <a:noFill/>
                      <a:prstDash val="solid"/>
                    </a:lnT>
                    <a:lnB w="2857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rnd" cmpd="sng" algn="ctr">
                      <a:noFill/>
                      <a:prstDash val="solid"/>
                    </a:lnT>
                    <a:lnB w="2857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rnd" cmpd="sng" algn="ctr">
                      <a:noFill/>
                      <a:prstDash val="solid"/>
                    </a:lnT>
                    <a:lnB w="2857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rnd" cmpd="sng" algn="ctr">
                      <a:noFill/>
                      <a:prstDash val="solid"/>
                    </a:lnT>
                    <a:lnB w="2857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rnd" cmpd="sng" algn="ctr">
                      <a:noFill/>
                      <a:prstDash val="solid"/>
                    </a:lnT>
                    <a:lnB w="2857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rnd" cmpd="sng" algn="ctr">
                      <a:noFill/>
                      <a:prstDash val="solid"/>
                    </a:lnT>
                    <a:lnB w="2857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 w="9525" cap="rnd" cmpd="sng" algn="ctr">
                      <a:noFill/>
                      <a:prstDash val="solid"/>
                    </a:lnR>
                    <a:lnT w="9525" cap="rnd" cmpd="sng" algn="ctr">
                      <a:noFill/>
                      <a:prstDash val="solid"/>
                    </a:lnT>
                    <a:lnB w="2857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</a:tr>
              <a:tr h="85000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Integration</a:t>
                      </a:r>
                      <a:r>
                        <a:rPr lang="en-US" sz="1400" baseline="0" dirty="0" smtClean="0"/>
                        <a:t> with IDE</a:t>
                      </a:r>
                      <a:endParaRPr lang="en-US" sz="1400" dirty="0"/>
                    </a:p>
                  </a:txBody>
                  <a:tcPr>
                    <a:lnL w="9525" cap="rnd" cmpd="sng" algn="ctr">
                      <a:noFill/>
                      <a:prstDash val="solid"/>
                    </a:lnL>
                    <a:lnR>
                      <a:noFill/>
                    </a:lnR>
                    <a:lnT w="28575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8575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8575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8575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8575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8575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8575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8575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8575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8575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 w="9525" cap="rnd" cmpd="sng" algn="ctr">
                      <a:noFill/>
                      <a:prstDash val="solid"/>
                    </a:lnR>
                    <a:lnT w="28575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90152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Coding-Arduino IDE</a:t>
                      </a:r>
                      <a:endParaRPr lang="en-US" sz="1400" dirty="0"/>
                    </a:p>
                  </a:txBody>
                  <a:tcPr>
                    <a:lnL w="9525" cap="rnd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 w="9525" cap="rnd" cmpd="sng" algn="ctr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85000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Hardware Analysis</a:t>
                      </a:r>
                      <a:endParaRPr lang="en-US" sz="1400" dirty="0"/>
                    </a:p>
                  </a:txBody>
                  <a:tcPr>
                    <a:lnL w="9525" cap="rnd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 w="9525" cap="rnd" cmpd="sng" algn="ctr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837127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Pbm</a:t>
                      </a:r>
                      <a:r>
                        <a:rPr lang="en-US" sz="1400" dirty="0" smtClean="0"/>
                        <a:t> Identified</a:t>
                      </a:r>
                      <a:endParaRPr lang="en-US" sz="1400" dirty="0"/>
                    </a:p>
                  </a:txBody>
                  <a:tcPr>
                    <a:lnL w="9525" cap="rnd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 w="9525" cap="rnd" cmpd="sng" algn="ctr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75672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Literature Survey</a:t>
                      </a:r>
                    </a:p>
                    <a:p>
                      <a:endParaRPr lang="en-US" sz="1400" dirty="0"/>
                    </a:p>
                  </a:txBody>
                  <a:tcPr>
                    <a:lnL w="9525" cap="rnd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 w="9525" cap="rnd" cmpd="sng" algn="ctr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94590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Modules</a:t>
                      </a:r>
                      <a:endParaRPr lang="en-US" sz="1400" dirty="0"/>
                    </a:p>
                  </a:txBody>
                  <a:tcPr>
                    <a:lnL w="9525" cap="rnd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952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Aug1-4</a:t>
                      </a:r>
                    </a:p>
                    <a:p>
                      <a:r>
                        <a:rPr lang="en-US" dirty="0" smtClean="0"/>
                        <a:t>week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Sept 1</a:t>
                      </a:r>
                      <a:r>
                        <a:rPr lang="en-US" baseline="30000" dirty="0" smtClean="0"/>
                        <a:t>st</a:t>
                      </a:r>
                      <a:r>
                        <a:rPr lang="en-US" dirty="0" smtClean="0"/>
                        <a:t> week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Sept</a:t>
                      </a:r>
                    </a:p>
                    <a:p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nd</a:t>
                      </a:r>
                      <a:r>
                        <a:rPr lang="en-US" baseline="0" dirty="0" smtClean="0"/>
                        <a:t> week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Sept</a:t>
                      </a:r>
                      <a:r>
                        <a:rPr lang="en-US" baseline="0" dirty="0" smtClean="0"/>
                        <a:t> 3</a:t>
                      </a:r>
                      <a:r>
                        <a:rPr lang="en-US" baseline="30000" dirty="0" smtClean="0"/>
                        <a:t>rd</a:t>
                      </a:r>
                      <a:r>
                        <a:rPr lang="en-US" baseline="0" dirty="0" smtClean="0"/>
                        <a:t> week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Sept 4</a:t>
                      </a:r>
                      <a:r>
                        <a:rPr lang="en-US" baseline="30000" dirty="0" smtClean="0"/>
                        <a:t>th</a:t>
                      </a:r>
                      <a:r>
                        <a:rPr lang="en-US" dirty="0" smtClean="0"/>
                        <a:t> week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</a:t>
                      </a:r>
                      <a:r>
                        <a:rPr lang="en-US" baseline="30000" dirty="0" smtClean="0"/>
                        <a:t>st</a:t>
                      </a:r>
                      <a:r>
                        <a:rPr lang="en-US" dirty="0" smtClean="0"/>
                        <a:t> week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nd</a:t>
                      </a:r>
                      <a:r>
                        <a:rPr lang="en-US" dirty="0" smtClean="0"/>
                        <a:t>  week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r>
                        <a:rPr lang="en-US" baseline="30000" dirty="0" smtClean="0"/>
                        <a:t>rd</a:t>
                      </a:r>
                      <a:r>
                        <a:rPr lang="en-US" dirty="0" smtClean="0"/>
                        <a:t> week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r>
                        <a:rPr lang="en-US" baseline="30000" dirty="0" smtClean="0"/>
                        <a:t>th</a:t>
                      </a:r>
                      <a:r>
                        <a:rPr lang="en-US" dirty="0" smtClean="0"/>
                        <a:t> week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Nov 1</a:t>
                      </a:r>
                      <a:r>
                        <a:rPr lang="en-US" baseline="30000" dirty="0" smtClean="0"/>
                        <a:t>st</a:t>
                      </a:r>
                      <a:r>
                        <a:rPr lang="en-US" dirty="0" smtClean="0"/>
                        <a:t> week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 w="9525" cap="rnd" cmpd="sng" algn="ctr">
                      <a:noFill/>
                      <a:prstDash val="solid"/>
                    </a:lnR>
                    <a:lnT>
                      <a:noFill/>
                    </a:lnT>
                    <a:lnB w="9525" cap="rnd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  <a:alpha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78685" y="92109"/>
            <a:ext cx="9404723" cy="1400530"/>
          </a:xfrm>
        </p:spPr>
        <p:txBody>
          <a:bodyPr/>
          <a:lstStyle/>
          <a:p>
            <a:r>
              <a:rPr lang="en-US" sz="3200" dirty="0" smtClean="0"/>
              <a:t>TIME LINE CHART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70357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446</TotalTime>
  <Words>154</Words>
  <Application>Microsoft Office PowerPoint</Application>
  <PresentationFormat>Widescreen</PresentationFormat>
  <Paragraphs>55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Wingdings</vt:lpstr>
      <vt:lpstr>Wingdings 3</vt:lpstr>
      <vt:lpstr>Ion</vt:lpstr>
      <vt:lpstr>THIRD EYE FOR THE BLIND</vt:lpstr>
      <vt:lpstr>TEAM DETAILS: BATCH:180272</vt:lpstr>
      <vt:lpstr>THINGS USED IN THIS PROJECT:</vt:lpstr>
      <vt:lpstr> </vt:lpstr>
      <vt:lpstr>PROJECT CIRCUIT DIAGRAM (using Arduino pro mini)</vt:lpstr>
      <vt:lpstr>CURRENT CIRCUIT DIAGRAM (using Arduino uno)</vt:lpstr>
      <vt:lpstr>Progress throughout the week:</vt:lpstr>
      <vt:lpstr>PowerPoint Presentation</vt:lpstr>
      <vt:lpstr>TIME LINE CHART</vt:lpstr>
      <vt:lpstr>REFERENCE: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THIRD EYE FOR THE BLIND</dc:title>
  <dc:creator>Hamid</dc:creator>
  <cp:lastModifiedBy>taqiuddin106@gmail.com</cp:lastModifiedBy>
  <cp:revision>29</cp:revision>
  <dcterms:created xsi:type="dcterms:W3CDTF">2018-09-14T17:15:29Z</dcterms:created>
  <dcterms:modified xsi:type="dcterms:W3CDTF">2018-10-13T08:20:32Z</dcterms:modified>
</cp:coreProperties>
</file>

<file path=docProps/thumbnail.jpeg>
</file>